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611"/>
    <p:restoredTop sz="96327"/>
  </p:normalViewPr>
  <p:slideViewPr>
    <p:cSldViewPr snapToGrid="0">
      <p:cViewPr>
        <p:scale>
          <a:sx n="68" d="100"/>
          <a:sy n="68" d="100"/>
        </p:scale>
        <p:origin x="524" y="-2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3120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42177F-7DC3-F64E-F177-0A15F6CA95C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C09CDB-678A-7EBE-527D-AE1F2DCAB35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255F06-0EEF-944C-B9C6-5A746A9A8810}" type="datetimeFigureOut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3/14/2023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F420D7-02A9-8B65-1103-FEDA3A13A9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885CC3-1C6A-AF69-DEB2-9B3F02874CB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112E01-DD88-624C-B961-A95248661703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109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FE8BBB7-8FB6-9E41-9C95-073F26B6182C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level\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3E1BD0B-E620-1844-BD8B-BB454BF78C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32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B8731F23-6348-71F8-D0F7-5D3F0652DB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4520" y="2606063"/>
            <a:ext cx="9144000" cy="267766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6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2BAC34F-90C9-D545-9DFF-556FAF5007F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056913" y="4990469"/>
            <a:ext cx="2482032" cy="1105703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E8BBD9EA-C345-4E61-92E7-45B82E32C2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4520" y="548640"/>
            <a:ext cx="9144000" cy="1136877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0A22D04-7E74-D8C0-C7E6-576B11C0CFF4}"/>
              </a:ext>
            </a:extLst>
          </p:cNvPr>
          <p:cNvCxnSpPr/>
          <p:nvPr/>
        </p:nvCxnSpPr>
        <p:spPr>
          <a:xfrm>
            <a:off x="0" y="3057525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1694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4FEA44-4B9F-252A-7365-1A85518460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6928" y="365760"/>
            <a:ext cx="6958012" cy="489365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200"/>
              </a:spcAft>
              <a:buNone/>
              <a:defRPr sz="32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4756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52902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64C7008-84FA-4144-A781-9D1A5F20CB6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6858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CA082C-5B8D-A64F-8723-FD87EFE58F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4520" y="548640"/>
            <a:ext cx="9144000" cy="1136877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0" i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2BAC34F-90C9-D545-9DFF-556FAF5007F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056913" y="4990469"/>
            <a:ext cx="2482032" cy="1105703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697B36D4-6E20-8C37-DA1D-53BF391E5C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4520" y="2606063"/>
            <a:ext cx="9144000" cy="267766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5971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47EF169-5357-771C-D0AC-21E714F2883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100388"/>
            <a:ext cx="12192000" cy="3757612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B8731F23-6348-71F8-D0F7-5D3F0652DB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4520" y="2606063"/>
            <a:ext cx="9144000" cy="267766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6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8BBD9EA-C345-4E61-92E7-45B82E32C2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4520" y="548640"/>
            <a:ext cx="9144000" cy="1136877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76564BA-7906-86F0-6B39-5C5E2BC5CB2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056913" y="4990469"/>
            <a:ext cx="2482032" cy="110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545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86A6D2-36D2-E100-5EF3-AB2F9B213CEE}"/>
              </a:ext>
            </a:extLst>
          </p:cNvPr>
          <p:cNvSpPr/>
          <p:nvPr/>
        </p:nvSpPr>
        <p:spPr>
          <a:xfrm>
            <a:off x="0" y="3100388"/>
            <a:ext cx="12192000" cy="3757612"/>
          </a:xfrm>
          <a:prstGeom prst="rect">
            <a:avLst/>
          </a:prstGeom>
          <a:solidFill>
            <a:srgbClr val="167D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B8731F23-6348-71F8-D0F7-5D3F0652DB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4520" y="2606063"/>
            <a:ext cx="9144000" cy="267766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6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2BAC34F-90C9-D545-9DFF-556FAF5007F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056913" y="4990469"/>
            <a:ext cx="2482032" cy="1105703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E8BBD9EA-C345-4E61-92E7-45B82E32C2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4520" y="548640"/>
            <a:ext cx="9144000" cy="1136877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9826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CB21DFB2-7E53-94B8-81EE-83410A1336BB}"/>
              </a:ext>
            </a:extLst>
          </p:cNvPr>
          <p:cNvCxnSpPr>
            <a:cxnSpLocks/>
          </p:cNvCxnSpPr>
          <p:nvPr/>
        </p:nvCxnSpPr>
        <p:spPr>
          <a:xfrm>
            <a:off x="604520" y="3057525"/>
            <a:ext cx="115874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47EF169-5357-771C-D0AC-21E714F2883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B8731F23-6348-71F8-D0F7-5D3F0652DB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4520" y="2606062"/>
            <a:ext cx="5096193" cy="537187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6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2BAC34F-90C9-D545-9DFF-556FAF5007F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056913" y="4990469"/>
            <a:ext cx="2482032" cy="1105703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E8BBD9EA-C345-4E61-92E7-45B82E32C2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4520" y="548640"/>
            <a:ext cx="5096193" cy="145161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8412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5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CB21DFB2-7E53-94B8-81EE-83410A1336BB}"/>
              </a:ext>
            </a:extLst>
          </p:cNvPr>
          <p:cNvCxnSpPr>
            <a:cxnSpLocks/>
          </p:cNvCxnSpPr>
          <p:nvPr/>
        </p:nvCxnSpPr>
        <p:spPr>
          <a:xfrm>
            <a:off x="6805295" y="3057525"/>
            <a:ext cx="538670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47EF169-5357-771C-D0AC-21E714F2883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8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B8731F23-6348-71F8-D0F7-5D3F0652DB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5295" y="2606062"/>
            <a:ext cx="5096193" cy="537187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6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2BAC34F-90C9-D545-9DFF-556FAF5007F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056913" y="4990469"/>
            <a:ext cx="2482032" cy="110570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E8BBD9EA-C345-4E61-92E7-45B82E32C2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5295" y="548640"/>
            <a:ext cx="5096193" cy="145161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36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295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18BF92-4FB8-E749-A414-E24C6E5D7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1825625"/>
            <a:ext cx="11037618" cy="17892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F7E2B95-77C2-72F8-1219-CFDB7463068D}"/>
              </a:ext>
            </a:extLst>
          </p:cNvPr>
          <p:cNvCxnSpPr>
            <a:cxnSpLocks/>
          </p:cNvCxnSpPr>
          <p:nvPr/>
        </p:nvCxnSpPr>
        <p:spPr>
          <a:xfrm>
            <a:off x="0" y="1604585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1">
            <a:extLst>
              <a:ext uri="{FF2B5EF4-FFF2-40B4-BE49-F238E27FC236}">
                <a16:creationId xmlns:a16="http://schemas.microsoft.com/office/drawing/2014/main" id="{F6D0DCE9-5DBD-FF42-B5CB-C0CA1E8D8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442" y="365126"/>
            <a:ext cx="11078920" cy="53553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0699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AF0EB-E667-1846-BD47-802A8A32A5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8640" y="1825625"/>
            <a:ext cx="5181600" cy="1743041"/>
          </a:xfrm>
        </p:spPr>
        <p:txBody>
          <a:bodyPr/>
          <a:lstStyle>
            <a:lvl1pPr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925481-F63B-584C-A409-9AE6362051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1743041"/>
          </a:xfrm>
        </p:spPr>
        <p:txBody>
          <a:bodyPr/>
          <a:lstStyle>
            <a:lvl1pPr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E8C8D4E-BEA7-B8E0-F9E3-FE64BC612BAC}"/>
              </a:ext>
            </a:extLst>
          </p:cNvPr>
          <p:cNvCxnSpPr>
            <a:cxnSpLocks/>
          </p:cNvCxnSpPr>
          <p:nvPr userDrawn="1"/>
        </p:nvCxnSpPr>
        <p:spPr>
          <a:xfrm>
            <a:off x="0" y="1604585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FB84C7EE-E735-C03A-6C8C-BAC87443F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442" y="365126"/>
            <a:ext cx="11078920" cy="535531"/>
          </a:xfrm>
        </p:spPr>
        <p:txBody>
          <a:bodyPr/>
          <a:lstStyle>
            <a:lvl1pPr>
              <a:spcAft>
                <a:spcPts val="1200"/>
              </a:spcAft>
              <a:defRPr sz="3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187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284F66-AF38-FE41-BBCE-B886454AE9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1"/>
            <a:ext cx="5120640" cy="6217920"/>
          </a:xfrm>
        </p:spPr>
        <p:txBody>
          <a:bodyPr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C71714-C529-7748-B14B-FDB3C5C7D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8210" y="320040"/>
            <a:ext cx="5956847" cy="535531"/>
          </a:xfrm>
          <a:prstGeom prst="rect">
            <a:avLst/>
          </a:prstGeom>
        </p:spPr>
        <p:txBody>
          <a:bodyPr wrap="square" anchor="t" anchorCtr="0">
            <a:spAutoFit/>
          </a:bodyPr>
          <a:lstStyle>
            <a:lvl1pPr>
              <a:defRPr sz="3200" b="0" i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024ACB-517A-8482-8C9D-983A2304D6B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57850" y="1996810"/>
            <a:ext cx="5957888" cy="1687641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1F8BB9B-FAA1-C423-1EB8-ACD72A0D8394}"/>
              </a:ext>
            </a:extLst>
          </p:cNvPr>
          <p:cNvCxnSpPr>
            <a:cxnSpLocks/>
          </p:cNvCxnSpPr>
          <p:nvPr userDrawn="1"/>
        </p:nvCxnSpPr>
        <p:spPr>
          <a:xfrm>
            <a:off x="5657850" y="1604585"/>
            <a:ext cx="65341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338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F3A934A-5ED5-740D-7CEB-794A5B7DE4C5}"/>
              </a:ext>
            </a:extLst>
          </p:cNvPr>
          <p:cNvSpPr/>
          <p:nvPr/>
        </p:nvSpPr>
        <p:spPr>
          <a:xfrm>
            <a:off x="3048" y="6243638"/>
            <a:ext cx="12188952" cy="614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1A6FF5-7BD3-5C41-BB18-E7A1D016F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8640" y="1825625"/>
            <a:ext cx="11094722" cy="1789208"/>
          </a:xfrm>
          <a:prstGeom prst="rect">
            <a:avLst/>
          </a:prstGeom>
        </p:spPr>
        <p:txBody>
          <a:bodyPr vert="horz" wrap="square" lIns="91440" tIns="45720" rIns="91440" bIns="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6AE893B-9884-B5A8-599A-02E435616406}"/>
              </a:ext>
            </a:extLst>
          </p:cNvPr>
          <p:cNvSpPr txBox="1">
            <a:spLocks/>
          </p:cNvSpPr>
          <p:nvPr/>
        </p:nvSpPr>
        <p:spPr>
          <a:xfrm>
            <a:off x="4850511" y="6473876"/>
            <a:ext cx="2490978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0" i="0" dirty="0">
                <a:solidFill>
                  <a:schemeClr val="bg1"/>
                </a:solidFill>
                <a:latin typeface="Arial" panose="020B0604020202020204" pitchFamily="34" charset="0"/>
              </a:rPr>
              <a:t>Date (edit through master slide)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DE02E97-F778-1363-E895-07E2E0DC1164}"/>
              </a:ext>
            </a:extLst>
          </p:cNvPr>
          <p:cNvSpPr txBox="1">
            <a:spLocks/>
          </p:cNvSpPr>
          <p:nvPr/>
        </p:nvSpPr>
        <p:spPr>
          <a:xfrm>
            <a:off x="548638" y="6461533"/>
            <a:ext cx="2907626" cy="153888"/>
          </a:xfrm>
          <a:prstGeom prst="rect">
            <a:avLst/>
          </a:prstGeom>
        </p:spPr>
        <p:txBody>
          <a:bodyPr vert="horz" wrap="square" lIns="91440" tIns="0" rIns="91440" bIns="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b="1" i="0" dirty="0">
                <a:solidFill>
                  <a:schemeClr val="bg1"/>
                </a:solidFill>
                <a:latin typeface="Arial" panose="020B0604020202020204" pitchFamily="34" charset="0"/>
              </a:rPr>
              <a:t>Slide Deck Title (edit through master slide)</a:t>
            </a:r>
          </a:p>
        </p:txBody>
      </p:sp>
      <p:pic>
        <p:nvPicPr>
          <p:cNvPr id="8" name="Picture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89B1AAB9-A31A-7DA4-5BCF-CAE15AB4F05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816885" y="6322219"/>
            <a:ext cx="826477" cy="457200"/>
          </a:xfrm>
          <a:prstGeom prst="rect">
            <a:avLst/>
          </a:prstGeom>
        </p:spPr>
      </p:pic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7DFCEC79-FF7F-6BC0-A8E0-48F73E9B0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442" y="365126"/>
            <a:ext cx="11078920" cy="53553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224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spcAft>
          <a:spcPts val="1200"/>
        </a:spcAft>
        <a:buNone/>
        <a:defRPr sz="3200" b="0" i="0" kern="1200">
          <a:solidFill>
            <a:schemeClr val="bg1">
              <a:lumMod val="50000"/>
            </a:schemeClr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1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>
            <a:extLst>
              <a:ext uri="{FF2B5EF4-FFF2-40B4-BE49-F238E27FC236}">
                <a16:creationId xmlns:a16="http://schemas.microsoft.com/office/drawing/2014/main" id="{96252A13-93B5-9FB4-6B12-CAEE188A81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Developed as of March 2023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DA60E98-160C-CA06-45C6-24E3BCF5F6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This is the Catholic Charities PowerPoint Template</a:t>
            </a:r>
          </a:p>
        </p:txBody>
      </p:sp>
    </p:spTree>
    <p:extLst>
      <p:ext uri="{BB962C8B-B14F-4D97-AF65-F5344CB8AC3E}">
        <p14:creationId xmlns:p14="http://schemas.microsoft.com/office/powerpoint/2010/main" val="1325155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712579-6280-B1AB-ECE0-4738EF975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B24269A-8949-891C-82A3-DF817529C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442" y="365126"/>
            <a:ext cx="11078920" cy="812530"/>
          </a:xfrm>
        </p:spPr>
        <p:txBody>
          <a:bodyPr/>
          <a:lstStyle/>
          <a:p>
            <a:r>
              <a:rPr lang="en-US" dirty="0"/>
              <a:t>This is the standard content slide</a:t>
            </a:r>
            <a:br>
              <a:rPr lang="en-US" dirty="0"/>
            </a:br>
            <a:r>
              <a:rPr lang="en-US" sz="1800" b="1" dirty="0">
                <a:solidFill>
                  <a:schemeClr val="tx1"/>
                </a:solidFill>
              </a:rPr>
              <a:t>This could be a subtitle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260064"/>
      </p:ext>
    </p:extLst>
  </p:cSld>
  <p:clrMapOvr>
    <a:masterClrMapping/>
  </p:clrMapOvr>
</p:sld>
</file>

<file path=ppt/theme/theme1.xml><?xml version="1.0" encoding="utf-8"?>
<a:theme xmlns:a="http://schemas.openxmlformats.org/drawingml/2006/main" name="CC_PPT_March 2023">
  <a:themeElements>
    <a:clrScheme name="Custom 1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ED1944"/>
      </a:accent1>
      <a:accent2>
        <a:srgbClr val="0A77BB"/>
      </a:accent2>
      <a:accent3>
        <a:srgbClr val="EFBF4E"/>
      </a:accent3>
      <a:accent4>
        <a:srgbClr val="8C579C"/>
      </a:accent4>
      <a:accent5>
        <a:srgbClr val="24AF89"/>
      </a:accent5>
      <a:accent6>
        <a:srgbClr val="BCDDD0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C PPT Template_March 2023" id="{FDE2DB0A-812F-2048-880D-61763E8A1C20}" vid="{C7A222D1-3D8D-E347-868A-9D5E1314C18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CC PPT Template_March 2023</Template>
  <TotalTime>2</TotalTime>
  <Words>24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CC_PPT_March 2023</vt:lpstr>
      <vt:lpstr>This is the Catholic Charities PowerPoint Template</vt:lpstr>
      <vt:lpstr>This is the standard content slide This could be a subtitle</vt:lpstr>
    </vt:vector>
  </TitlesOfParts>
  <Company>Catholic Charities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the Catholic Charities PowerPoint Template</dc:title>
  <dc:creator>Phil Zepeda</dc:creator>
  <cp:lastModifiedBy>Phil Zepeda</cp:lastModifiedBy>
  <cp:revision>2</cp:revision>
  <dcterms:created xsi:type="dcterms:W3CDTF">2023-03-14T15:58:49Z</dcterms:created>
  <dcterms:modified xsi:type="dcterms:W3CDTF">2023-03-14T16:01:32Z</dcterms:modified>
</cp:coreProperties>
</file>